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  <p:sldId id="266" r:id="rId4"/>
    <p:sldId id="267" r:id="rId5"/>
    <p:sldId id="268" r:id="rId6"/>
    <p:sldId id="260" r:id="rId7"/>
    <p:sldId id="261" r:id="rId8"/>
    <p:sldId id="262" r:id="rId9"/>
    <p:sldId id="263" r:id="rId10"/>
    <p:sldId id="264" r:id="rId11"/>
    <p:sldId id="265" r:id="rId12"/>
  </p:sldIdLst>
  <p:sldSz cx="7559675" cy="1069181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7">
          <p15:clr>
            <a:srgbClr val="A4A3A4"/>
          </p15:clr>
        </p15:guide>
        <p15:guide id="2" pos="23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A2AA"/>
    <a:srgbClr val="626466"/>
    <a:srgbClr val="D8C9AC"/>
    <a:srgbClr val="454E44"/>
    <a:srgbClr val="CCB9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>
        <p:scale>
          <a:sx n="90" d="100"/>
          <a:sy n="90" d="100"/>
        </p:scale>
        <p:origin x="-2100" y="1044"/>
      </p:cViewPr>
      <p:guideLst>
        <p:guide orient="horz" pos="3367"/>
        <p:guide pos="23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4506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3747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5360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7043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6018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4326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2558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8720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6353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0445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4058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EFC220-D5BF-4AE4-B6AF-A4BA2289368B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4E285-0DC7-47A8-9442-314506A820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7172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3D746EBA-C36F-440C-AC23-7B06F893E7CD}"/>
              </a:ext>
            </a:extLst>
          </p:cNvPr>
          <p:cNvSpPr/>
          <p:nvPr/>
        </p:nvSpPr>
        <p:spPr>
          <a:xfrm rot="5400000">
            <a:off x="-1896936" y="1235203"/>
            <a:ext cx="11353551" cy="7559674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626466"/>
              </a:solidFill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xmlns="" id="{A5A2CCFE-CC50-4B1F-9769-3A7E67233B68}"/>
              </a:ext>
            </a:extLst>
          </p:cNvPr>
          <p:cNvSpPr/>
          <p:nvPr/>
        </p:nvSpPr>
        <p:spPr>
          <a:xfrm>
            <a:off x="53893" y="-661738"/>
            <a:ext cx="7505783" cy="4223084"/>
          </a:xfrm>
          <a:prstGeom prst="rect">
            <a:avLst/>
          </a:prstGeom>
          <a:blipFill dpi="0" rotWithShape="1">
            <a:blip r:embed="rId2">
              <a:alphaModFix amt="29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FC00D2B5-2E3B-4E46-8178-130705741A8A}"/>
              </a:ext>
            </a:extLst>
          </p:cNvPr>
          <p:cNvSpPr/>
          <p:nvPr/>
        </p:nvSpPr>
        <p:spPr>
          <a:xfrm>
            <a:off x="389694" y="5718344"/>
            <a:ext cx="6780286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0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PORTFÓLIO DE DESENVOLVIMENTO WEB</a:t>
            </a:r>
          </a:p>
          <a:p>
            <a:pPr algn="ctr"/>
            <a:endParaRPr lang="pt-BR" sz="3000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Arial" panose="020B0604020202020204" pitchFamily="34" charset="0"/>
            </a:endParaRPr>
          </a:p>
          <a:p>
            <a:pPr algn="ctr"/>
            <a:endParaRPr lang="pt-BR" sz="3000" dirty="0">
              <a:solidFill>
                <a:schemeClr val="bg1">
                  <a:lumMod val="95000"/>
                </a:schemeClr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25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POR GERALD HAMILTON WICKS</a:t>
            </a:r>
          </a:p>
          <a:p>
            <a:pPr algn="ctr"/>
            <a:endParaRPr lang="pt-BR" sz="2500" dirty="0">
              <a:solidFill>
                <a:schemeClr val="bg1">
                  <a:lumMod val="95000"/>
                </a:schemeClr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25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GRADUANDO EM ENGENHARIA DE </a:t>
            </a:r>
          </a:p>
          <a:p>
            <a:pPr algn="ctr"/>
            <a:r>
              <a:rPr lang="pt-BR" sz="25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CONTROLE E AUTOMAÇÃO NA UNIVERSIDADE FEDERAL DA BAHIA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xmlns="" id="{E99D19FF-357B-409A-B07D-427E013D4B98}"/>
              </a:ext>
            </a:extLst>
          </p:cNvPr>
          <p:cNvSpPr/>
          <p:nvPr/>
        </p:nvSpPr>
        <p:spPr>
          <a:xfrm>
            <a:off x="0" y="3561346"/>
            <a:ext cx="7559678" cy="45719"/>
          </a:xfrm>
          <a:prstGeom prst="rect">
            <a:avLst/>
          </a:prstGeom>
          <a:solidFill>
            <a:srgbClr val="34A2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xmlns="" id="{A6EE3D3B-BE5C-43AA-85E4-133046874F3F}"/>
              </a:ext>
            </a:extLst>
          </p:cNvPr>
          <p:cNvSpPr/>
          <p:nvPr/>
        </p:nvSpPr>
        <p:spPr>
          <a:xfrm>
            <a:off x="2539316" y="2243726"/>
            <a:ext cx="2481046" cy="2440442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2199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5636" y="3990650"/>
            <a:ext cx="2079155" cy="4320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Pessoa Segurando O Celular Com A Mão | Ideias para cartaz, Celular na mão,  Loja de celular">
            <a:extLst>
              <a:ext uri="{FF2B5EF4-FFF2-40B4-BE49-F238E27FC236}">
                <a16:creationId xmlns:a16="http://schemas.microsoft.com/office/drawing/2014/main" xmlns="" id="{50FC2857-603A-4B90-87FD-95D3BA589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8750" l="5938" r="90000">
                        <a14:foregroundMark x1="24531" y1="89844" x2="24531" y2="89844"/>
                        <a14:foregroundMark x1="21875" y1="85313" x2="14375" y2="93750"/>
                        <a14:foregroundMark x1="8750" y1="97813" x2="33750" y2="98750"/>
                        <a14:foregroundMark x1="33750" y1="98750" x2="36875" y2="98281"/>
                        <a14:foregroundMark x1="7344" y1="98281" x2="5938" y2="98281"/>
                        <a14:backgroundMark x1="48438" y1="21406" x2="48438" y2="214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2510" y="2625695"/>
            <a:ext cx="7655442" cy="806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Mouse De Computador, Ponteiro, Aponte E Clique png transparente grátis">
            <a:extLst>
              <a:ext uri="{FF2B5EF4-FFF2-40B4-BE49-F238E27FC236}">
                <a16:creationId xmlns:a16="http://schemas.microsoft.com/office/drawing/2014/main" xmlns="" id="{073E3905-2D3D-43B1-8E87-9557223E1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70111" y1="27125" x2="70111" y2="27125"/>
                        <a14:foregroundMark x1="70333" y1="29625" x2="70333" y2="29625"/>
                        <a14:foregroundMark x1="70000" y1="31875" x2="70000" y2="31875"/>
                        <a14:foregroundMark x1="69444" y1="34000" x2="69444" y2="34000"/>
                        <a14:foregroundMark x1="68111" y1="36000" x2="68111" y2="36000"/>
                        <a14:foregroundMark x1="66667" y1="37750" x2="66667" y2="37750"/>
                        <a14:foregroundMark x1="65333" y1="38875" x2="65333" y2="38875"/>
                        <a14:foregroundMark x1="63222" y1="40250" x2="63222" y2="40250"/>
                        <a14:foregroundMark x1="61444" y1="40875" x2="61444" y2="40875"/>
                        <a14:foregroundMark x1="60778" y1="36375" x2="60778" y2="36375"/>
                        <a14:foregroundMark x1="62444" y1="35750" x2="62444" y2="35750"/>
                        <a14:foregroundMark x1="64000" y1="34875" x2="64000" y2="34875"/>
                        <a14:foregroundMark x1="65222" y1="33625" x2="65222" y2="33625"/>
                        <a14:foregroundMark x1="66111" y1="31625" x2="66111" y2="31625"/>
                        <a14:foregroundMark x1="66556" y1="29500" x2="66556" y2="29500"/>
                        <a14:foregroundMark x1="66556" y1="28000" x2="66556" y2="28000"/>
                        <a14:foregroundMark x1="58000" y1="19375" x2="58000" y2="19375"/>
                        <a14:foregroundMark x1="56444" y1="19500" x2="56444" y2="19500"/>
                        <a14:foregroundMark x1="54667" y1="20500" x2="54667" y2="20500"/>
                        <a14:foregroundMark x1="53222" y1="21875" x2="53222" y2="21875"/>
                        <a14:foregroundMark x1="51889" y1="23375" x2="51889" y2="23375"/>
                        <a14:foregroundMark x1="51222" y1="25625" x2="51222" y2="25625"/>
                        <a14:foregroundMark x1="51000" y1="27375" x2="51000" y2="27375"/>
                        <a14:foregroundMark x1="47333" y1="27000" x2="47333" y2="27000"/>
                        <a14:foregroundMark x1="47556" y1="25125" x2="47556" y2="25125"/>
                        <a14:foregroundMark x1="48222" y1="22875" x2="48222" y2="22875"/>
                        <a14:foregroundMark x1="49111" y1="20875" x2="49111" y2="20875"/>
                        <a14:foregroundMark x1="50444" y1="19250" x2="50444" y2="19250"/>
                        <a14:foregroundMark x1="52222" y1="17375" x2="52222" y2="17375"/>
                        <a14:foregroundMark x1="53778" y1="15750" x2="53778" y2="15750"/>
                        <a14:foregroundMark x1="55667" y1="15625" x2="55667" y2="15625"/>
                        <a14:foregroundMark x1="57778" y1="15250" x2="57778" y2="15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78431">
            <a:off x="1642814" y="4900315"/>
            <a:ext cx="1318582" cy="1172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6942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0997" y="4004203"/>
            <a:ext cx="2171123" cy="4252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Pessoa Segurando O Celular Com A Mão | Ideias para cartaz, Celular na mão,  Loja de celular">
            <a:extLst>
              <a:ext uri="{FF2B5EF4-FFF2-40B4-BE49-F238E27FC236}">
                <a16:creationId xmlns:a16="http://schemas.microsoft.com/office/drawing/2014/main" xmlns="" id="{50FC2857-603A-4B90-87FD-95D3BA589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8750" l="5938" r="90000">
                        <a14:foregroundMark x1="24531" y1="89844" x2="24531" y2="89844"/>
                        <a14:foregroundMark x1="21875" y1="85313" x2="14375" y2="93750"/>
                        <a14:foregroundMark x1="8750" y1="97813" x2="33750" y2="98750"/>
                        <a14:foregroundMark x1="33750" y1="98750" x2="36875" y2="98281"/>
                        <a14:foregroundMark x1="7344" y1="98281" x2="5938" y2="98281"/>
                        <a14:backgroundMark x1="48438" y1="21406" x2="48438" y2="214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9609" y="2625695"/>
            <a:ext cx="7655442" cy="806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Mouse De Computador, Ponteiro, Aponte E Clique png transparente grátis">
            <a:extLst>
              <a:ext uri="{FF2B5EF4-FFF2-40B4-BE49-F238E27FC236}">
                <a16:creationId xmlns:a16="http://schemas.microsoft.com/office/drawing/2014/main" xmlns="" id="{073E3905-2D3D-43B1-8E87-9557223E1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70111" y1="27125" x2="70111" y2="27125"/>
                        <a14:foregroundMark x1="70333" y1="29625" x2="70333" y2="29625"/>
                        <a14:foregroundMark x1="70000" y1="31875" x2="70000" y2="31875"/>
                        <a14:foregroundMark x1="69444" y1="34000" x2="69444" y2="34000"/>
                        <a14:foregroundMark x1="68111" y1="36000" x2="68111" y2="36000"/>
                        <a14:foregroundMark x1="66667" y1="37750" x2="66667" y2="37750"/>
                        <a14:foregroundMark x1="65333" y1="38875" x2="65333" y2="38875"/>
                        <a14:foregroundMark x1="63222" y1="40250" x2="63222" y2="40250"/>
                        <a14:foregroundMark x1="61444" y1="40875" x2="61444" y2="40875"/>
                        <a14:foregroundMark x1="60778" y1="36375" x2="60778" y2="36375"/>
                        <a14:foregroundMark x1="62444" y1="35750" x2="62444" y2="35750"/>
                        <a14:foregroundMark x1="64000" y1="34875" x2="64000" y2="34875"/>
                        <a14:foregroundMark x1="65222" y1="33625" x2="65222" y2="33625"/>
                        <a14:foregroundMark x1="66111" y1="31625" x2="66111" y2="31625"/>
                        <a14:foregroundMark x1="66556" y1="29500" x2="66556" y2="29500"/>
                        <a14:foregroundMark x1="66556" y1="28000" x2="66556" y2="28000"/>
                        <a14:foregroundMark x1="58000" y1="19375" x2="58000" y2="19375"/>
                        <a14:foregroundMark x1="56444" y1="19500" x2="56444" y2="19500"/>
                        <a14:foregroundMark x1="54667" y1="20500" x2="54667" y2="20500"/>
                        <a14:foregroundMark x1="53222" y1="21875" x2="53222" y2="21875"/>
                        <a14:foregroundMark x1="51889" y1="23375" x2="51889" y2="23375"/>
                        <a14:foregroundMark x1="51222" y1="25625" x2="51222" y2="25625"/>
                        <a14:foregroundMark x1="51000" y1="27375" x2="51000" y2="27375"/>
                        <a14:foregroundMark x1="47333" y1="27000" x2="47333" y2="27000"/>
                        <a14:foregroundMark x1="47556" y1="25125" x2="47556" y2="25125"/>
                        <a14:foregroundMark x1="48222" y1="22875" x2="48222" y2="22875"/>
                        <a14:foregroundMark x1="49111" y1="20875" x2="49111" y2="20875"/>
                        <a14:foregroundMark x1="50444" y1="19250" x2="50444" y2="19250"/>
                        <a14:foregroundMark x1="52222" y1="17375" x2="52222" y2="17375"/>
                        <a14:foregroundMark x1="53778" y1="15750" x2="53778" y2="15750"/>
                        <a14:foregroundMark x1="55667" y1="15625" x2="55667" y2="15625"/>
                        <a14:foregroundMark x1="57778" y1="15250" x2="57778" y2="15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428626">
            <a:off x="4166266" y="4847504"/>
            <a:ext cx="1318582" cy="1172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763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Logotipo, nome da empresa&#10;&#10;Descrição gerada automaticamente">
            <a:extLst>
              <a:ext uri="{FF2B5EF4-FFF2-40B4-BE49-F238E27FC236}">
                <a16:creationId xmlns:a16="http://schemas.microsoft.com/office/drawing/2014/main" xmlns="" id="{22C664E4-C363-4ED3-8FA8-A64909BF019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264" y="4000549"/>
            <a:ext cx="2322335" cy="4051251"/>
          </a:xfrm>
          <a:prstGeom prst="rect">
            <a:avLst/>
          </a:prstGeom>
        </p:spPr>
      </p:pic>
      <p:pic>
        <p:nvPicPr>
          <p:cNvPr id="1026" name="Picture 2" descr="Pessoa Segurando O Celular Com A Mão | Ideias para cartaz, Celular na mão,  Loja de celular">
            <a:extLst>
              <a:ext uri="{FF2B5EF4-FFF2-40B4-BE49-F238E27FC236}">
                <a16:creationId xmlns:a16="http://schemas.microsoft.com/office/drawing/2014/main" xmlns="" id="{50FC2857-603A-4B90-87FD-95D3BA589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8750" l="5938" r="90000">
                        <a14:foregroundMark x1="24531" y1="89844" x2="24531" y2="89844"/>
                        <a14:foregroundMark x1="21875" y1="85313" x2="14375" y2="93750"/>
                        <a14:foregroundMark x1="8750" y1="97813" x2="33750" y2="98750"/>
                        <a14:foregroundMark x1="33750" y1="98750" x2="36875" y2="98281"/>
                        <a14:foregroundMark x1="7344" y1="98281" x2="5938" y2="98281"/>
                        <a14:backgroundMark x1="48438" y1="21406" x2="48438" y2="214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4787" y="2707509"/>
            <a:ext cx="7874462" cy="7984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6447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411" y="6650181"/>
            <a:ext cx="4059646" cy="41552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3004" y="6985088"/>
            <a:ext cx="3649645" cy="2169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Imagem 14" descr="Logotipo, nome da empresa&#10;&#10;Descrição gerada automaticamente">
            <a:extLst>
              <a:ext uri="{FF2B5EF4-FFF2-40B4-BE49-F238E27FC236}">
                <a16:creationId xmlns:a16="http://schemas.microsoft.com/office/drawing/2014/main" xmlns="" id="{22C664E4-C363-4ED3-8FA8-A64909BF01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259" y="7068910"/>
            <a:ext cx="1280948" cy="2234579"/>
          </a:xfrm>
          <a:prstGeom prst="rect">
            <a:avLst/>
          </a:prstGeom>
        </p:spPr>
      </p:pic>
      <p:pic>
        <p:nvPicPr>
          <p:cNvPr id="1026" name="Picture 2" descr="Pessoa Segurando O Celular Com A Mão | Ideias para cartaz, Celular na mão,  Loja de celular">
            <a:extLst>
              <a:ext uri="{FF2B5EF4-FFF2-40B4-BE49-F238E27FC236}">
                <a16:creationId xmlns:a16="http://schemas.microsoft.com/office/drawing/2014/main" xmlns="" id="{50FC2857-603A-4B90-87FD-95D3BA589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8750" l="5938" r="90000">
                        <a14:foregroundMark x1="24531" y1="89844" x2="24531" y2="89844"/>
                        <a14:foregroundMark x1="21875" y1="85313" x2="14375" y2="93750"/>
                        <a14:foregroundMark x1="8750" y1="97813" x2="33750" y2="98750"/>
                        <a14:foregroundMark x1="33750" y1="98750" x2="36875" y2="98281"/>
                        <a14:foregroundMark x1="7344" y1="98281" x2="5938" y2="98281"/>
                        <a14:backgroundMark x1="48438" y1="21406" x2="48438" y2="214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6682" y="6287847"/>
            <a:ext cx="4343379" cy="4403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6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Logotipo, nome da empresa&#10;&#10;Descrição gerada automaticamente">
            <a:extLst>
              <a:ext uri="{FF2B5EF4-FFF2-40B4-BE49-F238E27FC236}">
                <a16:creationId xmlns:a16="http://schemas.microsoft.com/office/drawing/2014/main" xmlns="" id="{22C664E4-C363-4ED3-8FA8-A64909BF019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259" y="7068910"/>
            <a:ext cx="1280948" cy="2234579"/>
          </a:xfrm>
          <a:prstGeom prst="rect">
            <a:avLst/>
          </a:prstGeom>
        </p:spPr>
      </p:pic>
      <p:pic>
        <p:nvPicPr>
          <p:cNvPr id="1026" name="Picture 2" descr="Pessoa Segurando O Celular Com A Mão | Ideias para cartaz, Celular na mão,  Loja de celular">
            <a:extLst>
              <a:ext uri="{FF2B5EF4-FFF2-40B4-BE49-F238E27FC236}">
                <a16:creationId xmlns:a16="http://schemas.microsoft.com/office/drawing/2014/main" xmlns="" id="{50FC2857-603A-4B90-87FD-95D3BA589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8750" l="5938" r="90000">
                        <a14:foregroundMark x1="24531" y1="89844" x2="24531" y2="89844"/>
                        <a14:foregroundMark x1="21875" y1="85313" x2="14375" y2="93750"/>
                        <a14:foregroundMark x1="8750" y1="97813" x2="33750" y2="98750"/>
                        <a14:foregroundMark x1="33750" y1="98750" x2="36875" y2="98281"/>
                        <a14:foregroundMark x1="7344" y1="98281" x2="5938" y2="98281"/>
                        <a14:backgroundMark x1="48438" y1="21406" x2="48438" y2="214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6682" y="6287847"/>
            <a:ext cx="4343379" cy="4403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9685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411" y="6650181"/>
            <a:ext cx="4059646" cy="41552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3004" y="6985088"/>
            <a:ext cx="3649645" cy="2169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5627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1081BA2C-936D-4063-8D18-764C43B5669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263" y="4013022"/>
            <a:ext cx="2330804" cy="4055711"/>
          </a:xfrm>
          <a:prstGeom prst="rect">
            <a:avLst/>
          </a:prstGeom>
        </p:spPr>
      </p:pic>
      <p:pic>
        <p:nvPicPr>
          <p:cNvPr id="1026" name="Picture 2" descr="Pessoa Segurando O Celular Com A Mão | Ideias para cartaz, Celular na mão,  Loja de celular">
            <a:extLst>
              <a:ext uri="{FF2B5EF4-FFF2-40B4-BE49-F238E27FC236}">
                <a16:creationId xmlns:a16="http://schemas.microsoft.com/office/drawing/2014/main" xmlns="" id="{50FC2857-603A-4B90-87FD-95D3BA589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8750" l="5938" r="90000">
                        <a14:foregroundMark x1="24531" y1="89844" x2="24531" y2="89844"/>
                        <a14:foregroundMark x1="21875" y1="85313" x2="14375" y2="93750"/>
                        <a14:foregroundMark x1="8750" y1="97813" x2="33750" y2="98750"/>
                        <a14:foregroundMark x1="33750" y1="98750" x2="36875" y2="98281"/>
                        <a14:foregroundMark x1="7344" y1="98281" x2="5938" y2="98281"/>
                        <a14:backgroundMark x1="48438" y1="21406" x2="48438" y2="214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4787" y="2707509"/>
            <a:ext cx="7874462" cy="7984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Mouse De Computador, Ponteiro, Aponte E Clique png transparente grátis">
            <a:extLst>
              <a:ext uri="{FF2B5EF4-FFF2-40B4-BE49-F238E27FC236}">
                <a16:creationId xmlns:a16="http://schemas.microsoft.com/office/drawing/2014/main" xmlns="" id="{073E3905-2D3D-43B1-8E87-9557223E1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70111" y1="27125" x2="70111" y2="27125"/>
                        <a14:foregroundMark x1="70333" y1="29625" x2="70333" y2="29625"/>
                        <a14:foregroundMark x1="70000" y1="31875" x2="70000" y2="31875"/>
                        <a14:foregroundMark x1="69444" y1="34000" x2="69444" y2="34000"/>
                        <a14:foregroundMark x1="68111" y1="36000" x2="68111" y2="36000"/>
                        <a14:foregroundMark x1="66667" y1="37750" x2="66667" y2="37750"/>
                        <a14:foregroundMark x1="65333" y1="38875" x2="65333" y2="38875"/>
                        <a14:foregroundMark x1="63222" y1="40250" x2="63222" y2="40250"/>
                        <a14:foregroundMark x1="61444" y1="40875" x2="61444" y2="40875"/>
                        <a14:foregroundMark x1="60778" y1="36375" x2="60778" y2="36375"/>
                        <a14:foregroundMark x1="62444" y1="35750" x2="62444" y2="35750"/>
                        <a14:foregroundMark x1="64000" y1="34875" x2="64000" y2="34875"/>
                        <a14:foregroundMark x1="65222" y1="33625" x2="65222" y2="33625"/>
                        <a14:foregroundMark x1="66111" y1="31625" x2="66111" y2="31625"/>
                        <a14:foregroundMark x1="66556" y1="29500" x2="66556" y2="29500"/>
                        <a14:foregroundMark x1="66556" y1="28000" x2="66556" y2="28000"/>
                        <a14:foregroundMark x1="58000" y1="19375" x2="58000" y2="19375"/>
                        <a14:foregroundMark x1="56444" y1="19500" x2="56444" y2="19500"/>
                        <a14:foregroundMark x1="54667" y1="20500" x2="54667" y2="20500"/>
                        <a14:foregroundMark x1="53222" y1="21875" x2="53222" y2="21875"/>
                        <a14:foregroundMark x1="51889" y1="23375" x2="51889" y2="23375"/>
                        <a14:foregroundMark x1="51222" y1="25625" x2="51222" y2="25625"/>
                        <a14:foregroundMark x1="51000" y1="27375" x2="51000" y2="27375"/>
                        <a14:foregroundMark x1="47333" y1="27000" x2="47333" y2="27000"/>
                        <a14:foregroundMark x1="47556" y1="25125" x2="47556" y2="25125"/>
                        <a14:foregroundMark x1="48222" y1="22875" x2="48222" y2="22875"/>
                        <a14:foregroundMark x1="49111" y1="20875" x2="49111" y2="20875"/>
                        <a14:foregroundMark x1="50444" y1="19250" x2="50444" y2="19250"/>
                        <a14:foregroundMark x1="52222" y1="17375" x2="52222" y2="17375"/>
                        <a14:foregroundMark x1="53778" y1="15750" x2="53778" y2="15750"/>
                        <a14:foregroundMark x1="55667" y1="15625" x2="55667" y2="15625"/>
                        <a14:foregroundMark x1="57778" y1="15250" x2="57778" y2="15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94214">
            <a:off x="2027044" y="4643244"/>
            <a:ext cx="1318582" cy="1172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3127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078" y="4104165"/>
            <a:ext cx="2310215" cy="3600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Pessoa Segurando O Celular Com A Mão | Ideias para cartaz, Celular na mão,  Loja de celular">
            <a:extLst>
              <a:ext uri="{FF2B5EF4-FFF2-40B4-BE49-F238E27FC236}">
                <a16:creationId xmlns:a16="http://schemas.microsoft.com/office/drawing/2014/main" xmlns="" id="{50FC2857-603A-4B90-87FD-95D3BA589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8750" l="5938" r="90000">
                        <a14:foregroundMark x1="24531" y1="89844" x2="24531" y2="89844"/>
                        <a14:foregroundMark x1="21875" y1="85313" x2="14375" y2="93750"/>
                        <a14:foregroundMark x1="8750" y1="97813" x2="33750" y2="98750"/>
                        <a14:foregroundMark x1="33750" y1="98750" x2="36875" y2="98281"/>
                        <a14:foregroundMark x1="7344" y1="98281" x2="5938" y2="98281"/>
                        <a14:backgroundMark x1="48438" y1="21406" x2="48438" y2="214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4787" y="2707509"/>
            <a:ext cx="7874462" cy="7984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Mouse De Computador, Ponteiro, Aponte E Clique png transparente grátis">
            <a:extLst>
              <a:ext uri="{FF2B5EF4-FFF2-40B4-BE49-F238E27FC236}">
                <a16:creationId xmlns:a16="http://schemas.microsoft.com/office/drawing/2014/main" xmlns="" id="{073E3905-2D3D-43B1-8E87-9557223E1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70111" y1="27125" x2="70111" y2="27125"/>
                        <a14:foregroundMark x1="70333" y1="29625" x2="70333" y2="29625"/>
                        <a14:foregroundMark x1="70000" y1="31875" x2="70000" y2="31875"/>
                        <a14:foregroundMark x1="69444" y1="34000" x2="69444" y2="34000"/>
                        <a14:foregroundMark x1="68111" y1="36000" x2="68111" y2="36000"/>
                        <a14:foregroundMark x1="66667" y1="37750" x2="66667" y2="37750"/>
                        <a14:foregroundMark x1="65333" y1="38875" x2="65333" y2="38875"/>
                        <a14:foregroundMark x1="63222" y1="40250" x2="63222" y2="40250"/>
                        <a14:foregroundMark x1="61444" y1="40875" x2="61444" y2="40875"/>
                        <a14:foregroundMark x1="60778" y1="36375" x2="60778" y2="36375"/>
                        <a14:foregroundMark x1="62444" y1="35750" x2="62444" y2="35750"/>
                        <a14:foregroundMark x1="64000" y1="34875" x2="64000" y2="34875"/>
                        <a14:foregroundMark x1="65222" y1="33625" x2="65222" y2="33625"/>
                        <a14:foregroundMark x1="66111" y1="31625" x2="66111" y2="31625"/>
                        <a14:foregroundMark x1="66556" y1="29500" x2="66556" y2="29500"/>
                        <a14:foregroundMark x1="66556" y1="28000" x2="66556" y2="28000"/>
                        <a14:foregroundMark x1="58000" y1="19375" x2="58000" y2="19375"/>
                        <a14:foregroundMark x1="56444" y1="19500" x2="56444" y2="19500"/>
                        <a14:foregroundMark x1="54667" y1="20500" x2="54667" y2="20500"/>
                        <a14:foregroundMark x1="53222" y1="21875" x2="53222" y2="21875"/>
                        <a14:foregroundMark x1="51889" y1="23375" x2="51889" y2="23375"/>
                        <a14:foregroundMark x1="51222" y1="25625" x2="51222" y2="25625"/>
                        <a14:foregroundMark x1="51000" y1="27375" x2="51000" y2="27375"/>
                        <a14:foregroundMark x1="47333" y1="27000" x2="47333" y2="27000"/>
                        <a14:foregroundMark x1="47556" y1="25125" x2="47556" y2="25125"/>
                        <a14:foregroundMark x1="48222" y1="22875" x2="48222" y2="22875"/>
                        <a14:foregroundMark x1="49111" y1="20875" x2="49111" y2="20875"/>
                        <a14:foregroundMark x1="50444" y1="19250" x2="50444" y2="19250"/>
                        <a14:foregroundMark x1="52222" y1="17375" x2="52222" y2="17375"/>
                        <a14:foregroundMark x1="53778" y1="15750" x2="53778" y2="15750"/>
                        <a14:foregroundMark x1="55667" y1="15625" x2="55667" y2="15625"/>
                        <a14:foregroundMark x1="57778" y1="15250" x2="57778" y2="15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837898">
            <a:off x="4446329" y="5216716"/>
            <a:ext cx="1318582" cy="1172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594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75" y="4062786"/>
            <a:ext cx="2138939" cy="4165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Pessoa Segurando O Celular Com A Mão | Ideias para cartaz, Celular na mão,  Loja de celular">
            <a:extLst>
              <a:ext uri="{FF2B5EF4-FFF2-40B4-BE49-F238E27FC236}">
                <a16:creationId xmlns:a16="http://schemas.microsoft.com/office/drawing/2014/main" xmlns="" id="{50FC2857-603A-4B90-87FD-95D3BA589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8750" l="5938" r="90000">
                        <a14:foregroundMark x1="24531" y1="89844" x2="24531" y2="89844"/>
                        <a14:foregroundMark x1="21875" y1="85313" x2="14375" y2="93750"/>
                        <a14:foregroundMark x1="8750" y1="97813" x2="33750" y2="98750"/>
                        <a14:foregroundMark x1="33750" y1="98750" x2="36875" y2="98281"/>
                        <a14:foregroundMark x1="7344" y1="98281" x2="5938" y2="98281"/>
                        <a14:backgroundMark x1="48438" y1="21406" x2="48438" y2="214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4787" y="2707509"/>
            <a:ext cx="7874462" cy="7984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Mouse De Computador, Ponteiro, Aponte E Clique png transparente grátis">
            <a:extLst>
              <a:ext uri="{FF2B5EF4-FFF2-40B4-BE49-F238E27FC236}">
                <a16:creationId xmlns:a16="http://schemas.microsoft.com/office/drawing/2014/main" xmlns="" id="{073E3905-2D3D-43B1-8E87-9557223E1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70111" y1="27125" x2="70111" y2="27125"/>
                        <a14:foregroundMark x1="70333" y1="29625" x2="70333" y2="29625"/>
                        <a14:foregroundMark x1="70000" y1="31875" x2="70000" y2="31875"/>
                        <a14:foregroundMark x1="69444" y1="34000" x2="69444" y2="34000"/>
                        <a14:foregroundMark x1="68111" y1="36000" x2="68111" y2="36000"/>
                        <a14:foregroundMark x1="66667" y1="37750" x2="66667" y2="37750"/>
                        <a14:foregroundMark x1="65333" y1="38875" x2="65333" y2="38875"/>
                        <a14:foregroundMark x1="63222" y1="40250" x2="63222" y2="40250"/>
                        <a14:foregroundMark x1="61444" y1="40875" x2="61444" y2="40875"/>
                        <a14:foregroundMark x1="60778" y1="36375" x2="60778" y2="36375"/>
                        <a14:foregroundMark x1="62444" y1="35750" x2="62444" y2="35750"/>
                        <a14:foregroundMark x1="64000" y1="34875" x2="64000" y2="34875"/>
                        <a14:foregroundMark x1="65222" y1="33625" x2="65222" y2="33625"/>
                        <a14:foregroundMark x1="66111" y1="31625" x2="66111" y2="31625"/>
                        <a14:foregroundMark x1="66556" y1="29500" x2="66556" y2="29500"/>
                        <a14:foregroundMark x1="66556" y1="28000" x2="66556" y2="28000"/>
                        <a14:foregroundMark x1="58000" y1="19375" x2="58000" y2="19375"/>
                        <a14:foregroundMark x1="56444" y1="19500" x2="56444" y2="19500"/>
                        <a14:foregroundMark x1="54667" y1="20500" x2="54667" y2="20500"/>
                        <a14:foregroundMark x1="53222" y1="21875" x2="53222" y2="21875"/>
                        <a14:foregroundMark x1="51889" y1="23375" x2="51889" y2="23375"/>
                        <a14:foregroundMark x1="51222" y1="25625" x2="51222" y2="25625"/>
                        <a14:foregroundMark x1="51000" y1="27375" x2="51000" y2="27375"/>
                        <a14:foregroundMark x1="47333" y1="27000" x2="47333" y2="27000"/>
                        <a14:foregroundMark x1="47556" y1="25125" x2="47556" y2="25125"/>
                        <a14:foregroundMark x1="48222" y1="22875" x2="48222" y2="22875"/>
                        <a14:foregroundMark x1="49111" y1="20875" x2="49111" y2="20875"/>
                        <a14:foregroundMark x1="50444" y1="19250" x2="50444" y2="19250"/>
                        <a14:foregroundMark x1="52222" y1="17375" x2="52222" y2="17375"/>
                        <a14:foregroundMark x1="53778" y1="15750" x2="53778" y2="15750"/>
                        <a14:foregroundMark x1="55667" y1="15625" x2="55667" y2="15625"/>
                        <a14:foregroundMark x1="57778" y1="15250" x2="57778" y2="15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14487">
            <a:off x="1851984" y="4526742"/>
            <a:ext cx="1318582" cy="1172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7404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226" y="3973768"/>
            <a:ext cx="2155194" cy="4286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Pessoa Segurando O Celular Com A Mão | Ideias para cartaz, Celular na mão,  Loja de celular">
            <a:extLst>
              <a:ext uri="{FF2B5EF4-FFF2-40B4-BE49-F238E27FC236}">
                <a16:creationId xmlns:a16="http://schemas.microsoft.com/office/drawing/2014/main" xmlns="" id="{50FC2857-603A-4B90-87FD-95D3BA589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8750" l="5938" r="90000">
                        <a14:foregroundMark x1="24531" y1="89844" x2="24531" y2="89844"/>
                        <a14:foregroundMark x1="21875" y1="85313" x2="14375" y2="93750"/>
                        <a14:foregroundMark x1="8750" y1="97813" x2="33750" y2="98750"/>
                        <a14:foregroundMark x1="33750" y1="98750" x2="36875" y2="98281"/>
                        <a14:foregroundMark x1="7344" y1="98281" x2="5938" y2="98281"/>
                        <a14:backgroundMark x1="48438" y1="21406" x2="48438" y2="214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9583" y="2623433"/>
            <a:ext cx="7740503" cy="806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Mouse De Computador, Ponteiro, Aponte E Clique png transparente grátis">
            <a:extLst>
              <a:ext uri="{FF2B5EF4-FFF2-40B4-BE49-F238E27FC236}">
                <a16:creationId xmlns:a16="http://schemas.microsoft.com/office/drawing/2014/main" xmlns="" id="{073E3905-2D3D-43B1-8E87-9557223E1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70111" y1="27125" x2="70111" y2="27125"/>
                        <a14:foregroundMark x1="70333" y1="29625" x2="70333" y2="29625"/>
                        <a14:foregroundMark x1="70000" y1="31875" x2="70000" y2="31875"/>
                        <a14:foregroundMark x1="69444" y1="34000" x2="69444" y2="34000"/>
                        <a14:foregroundMark x1="68111" y1="36000" x2="68111" y2="36000"/>
                        <a14:foregroundMark x1="66667" y1="37750" x2="66667" y2="37750"/>
                        <a14:foregroundMark x1="65333" y1="38875" x2="65333" y2="38875"/>
                        <a14:foregroundMark x1="63222" y1="40250" x2="63222" y2="40250"/>
                        <a14:foregroundMark x1="61444" y1="40875" x2="61444" y2="40875"/>
                        <a14:foregroundMark x1="60778" y1="36375" x2="60778" y2="36375"/>
                        <a14:foregroundMark x1="62444" y1="35750" x2="62444" y2="35750"/>
                        <a14:foregroundMark x1="64000" y1="34875" x2="64000" y2="34875"/>
                        <a14:foregroundMark x1="65222" y1="33625" x2="65222" y2="33625"/>
                        <a14:foregroundMark x1="66111" y1="31625" x2="66111" y2="31625"/>
                        <a14:foregroundMark x1="66556" y1="29500" x2="66556" y2="29500"/>
                        <a14:foregroundMark x1="66556" y1="28000" x2="66556" y2="28000"/>
                        <a14:foregroundMark x1="58000" y1="19375" x2="58000" y2="19375"/>
                        <a14:foregroundMark x1="56444" y1="19500" x2="56444" y2="19500"/>
                        <a14:foregroundMark x1="54667" y1="20500" x2="54667" y2="20500"/>
                        <a14:foregroundMark x1="53222" y1="21875" x2="53222" y2="21875"/>
                        <a14:foregroundMark x1="51889" y1="23375" x2="51889" y2="23375"/>
                        <a14:foregroundMark x1="51222" y1="25625" x2="51222" y2="25625"/>
                        <a14:foregroundMark x1="51000" y1="27375" x2="51000" y2="27375"/>
                        <a14:foregroundMark x1="47333" y1="27000" x2="47333" y2="27000"/>
                        <a14:foregroundMark x1="47556" y1="25125" x2="47556" y2="25125"/>
                        <a14:foregroundMark x1="48222" y1="22875" x2="48222" y2="22875"/>
                        <a14:foregroundMark x1="49111" y1="20875" x2="49111" y2="20875"/>
                        <a14:foregroundMark x1="50444" y1="19250" x2="50444" y2="19250"/>
                        <a14:foregroundMark x1="52222" y1="17375" x2="52222" y2="17375"/>
                        <a14:foregroundMark x1="53778" y1="15750" x2="53778" y2="15750"/>
                        <a14:foregroundMark x1="55667" y1="15625" x2="55667" y2="15625"/>
                        <a14:foregroundMark x1="57778" y1="15250" x2="57778" y2="15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434928">
            <a:off x="4143128" y="4991766"/>
            <a:ext cx="1318582" cy="1172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897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531</TotalTime>
  <Words>20</Words>
  <Application>Microsoft Office PowerPoint</Application>
  <PresentationFormat>Personalizar</PresentationFormat>
  <Paragraphs>7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2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AMANDA MORETZSOHN WICKS</dc:creator>
  <cp:lastModifiedBy>Lucila</cp:lastModifiedBy>
  <cp:revision>67</cp:revision>
  <dcterms:created xsi:type="dcterms:W3CDTF">2019-06-10T15:28:41Z</dcterms:created>
  <dcterms:modified xsi:type="dcterms:W3CDTF">2021-03-15T17:16:33Z</dcterms:modified>
</cp:coreProperties>
</file>

<file path=docProps/thumbnail.jpeg>
</file>